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1260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13.12.2021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13.12.2021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13.12.2021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13.12.2021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13.12.2021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13.12.2021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842024" y="2067694"/>
            <a:ext cx="43204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MEHMET BARDAK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REHBERLİK ÖĞRETMENİ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</a:t>
            </a:r>
            <a:r>
              <a:rPr lang="tr-TR" sz="2800" b="1" dirty="0" smtClean="0"/>
              <a:t>5 kere iflas etti.</a:t>
            </a:r>
          </a:p>
          <a:p>
            <a:pPr>
              <a:buNone/>
            </a:pPr>
            <a:endParaRPr lang="tr-TR" sz="2800" b="1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restaurant</a:t>
            </a:r>
            <a:r>
              <a:rPr lang="tr-TR" sz="2800" dirty="0" smtClean="0"/>
              <a:t> bulana kadar </a:t>
            </a:r>
            <a:r>
              <a:rPr lang="tr-TR" sz="2800" b="1" dirty="0" smtClean="0"/>
              <a:t>yüzlerce kez </a:t>
            </a:r>
            <a:r>
              <a:rPr lang="tr-TR" sz="2800" dirty="0" smtClean="0"/>
              <a:t>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</a:t>
            </a:r>
            <a:r>
              <a:rPr lang="tr-TR" sz="2800" b="1" dirty="0" smtClean="0"/>
              <a:t>2000 defa </a:t>
            </a:r>
            <a:r>
              <a:rPr lang="tr-TR" sz="2800" dirty="0" smtClean="0"/>
              <a:t>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</a:t>
            </a:r>
            <a:r>
              <a:rPr lang="tr-TR" sz="2800" b="1" dirty="0" smtClean="0"/>
              <a:t>30 kez </a:t>
            </a:r>
            <a:r>
              <a:rPr lang="tr-TR" sz="2800" dirty="0" smtClean="0"/>
              <a:t>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54474"/>
            <a:ext cx="9115328" cy="4389026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44" y="825450"/>
            <a:ext cx="3456384" cy="42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00" y="27186"/>
            <a:ext cx="9058696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4786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</a:t>
            </a: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Bazı </a:t>
            </a:r>
            <a:r>
              <a:rPr lang="tr-TR" sz="3200" dirty="0">
                <a:solidFill>
                  <a:srgbClr val="FF0000"/>
                </a:solidFill>
              </a:rPr>
              <a:t>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şgen 2"/>
          <p:cNvSpPr/>
          <p:nvPr/>
        </p:nvSpPr>
        <p:spPr>
          <a:xfrm>
            <a:off x="80082" y="1635646"/>
            <a:ext cx="3051757" cy="1766949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MEHMET BARDAK</a:t>
            </a:r>
            <a:endParaRPr lang="tr-TR" sz="4400" b="1" dirty="0"/>
          </a:p>
        </p:txBody>
      </p:sp>
      <p:sp>
        <p:nvSpPr>
          <p:cNvPr id="11" name="Beşgen 10"/>
          <p:cNvSpPr/>
          <p:nvPr/>
        </p:nvSpPr>
        <p:spPr>
          <a:xfrm>
            <a:off x="3131839" y="1635646"/>
            <a:ext cx="3103728" cy="182727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REHBERLİK ÖĞRETMENİ</a:t>
            </a:r>
            <a:endParaRPr lang="tr-TR" sz="3600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1635646"/>
            <a:ext cx="2664296" cy="1766949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Sunumumuz Bitmiştir…</a:t>
            </a:r>
          </a:p>
          <a:p>
            <a:pPr algn="ctr"/>
            <a:r>
              <a:rPr lang="tr-TR" sz="2000" b="1" dirty="0" smtClean="0"/>
              <a:t>TEŞEKKÜRLER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549</Words>
  <Application>Microsoft Office PowerPoint</Application>
  <PresentationFormat>Ekran Gösterisi (16:9)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lab 1</cp:lastModifiedBy>
  <cp:revision>112</cp:revision>
  <dcterms:created xsi:type="dcterms:W3CDTF">2017-11-01T05:55:49Z</dcterms:created>
  <dcterms:modified xsi:type="dcterms:W3CDTF">2021-12-13T06:36:28Z</dcterms:modified>
</cp:coreProperties>
</file>